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2" r:id="rId2"/>
    <p:sldId id="256" r:id="rId3"/>
    <p:sldId id="287" r:id="rId4"/>
    <p:sldId id="288" r:id="rId5"/>
    <p:sldId id="289" r:id="rId6"/>
    <p:sldId id="291" r:id="rId7"/>
    <p:sldId id="290" r:id="rId8"/>
    <p:sldId id="293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5" r:id="rId19"/>
    <p:sldId id="306" r:id="rId20"/>
    <p:sldId id="302" r:id="rId21"/>
    <p:sldId id="307" r:id="rId22"/>
    <p:sldId id="303" r:id="rId23"/>
    <p:sldId id="269" r:id="rId24"/>
    <p:sldId id="308" r:id="rId25"/>
    <p:sldId id="309" r:id="rId26"/>
    <p:sldId id="31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D2655-61E6-4E48-9936-2819DFE8202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35AB-1388-4C1F-9BF8-42D65AC6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C35AB-1388-4C1F-9BF8-42D65AC6E23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3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x_SpgpaMyUI" TargetMode="Externa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video442110683_456239030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cf.ppt-online.org/files1/slide/p/P2JvDXh5rsxun8G0Y1i4yKSgLOjqleaI9cW6FC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7" y="173308"/>
            <a:ext cx="8693166" cy="65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 flipV="1">
            <a:off x="11079008" y="1196753"/>
            <a:ext cx="457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10667" y="404664"/>
            <a:ext cx="552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МЕТОДИЧЕСКАЯ РАЗРАБОТКА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756" y="6237312"/>
            <a:ext cx="844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Соколова О.В. (учитель-дефектолог МБДОУ «Детский сад № 400 г. Челябинска»)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67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23 карточки в коллекции «Георгиевская лента на прозрачном фон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9" b="37852"/>
          <a:stretch/>
        </p:blipFill>
        <p:spPr bwMode="auto">
          <a:xfrm>
            <a:off x="4006431" y="312737"/>
            <a:ext cx="488604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896" y="413238"/>
            <a:ext cx="8563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ли ты, что это такое?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Георгиевская лента.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она обозначает?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цвет ленты означает дым, а оранжевый – пламя.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лента есть на орденах, которыми награждают солдат  за смелость и отвагу. Георгиевская лента также является символом Дня Победы. Накануне и в праздник люди прикрепляют её на одежду, в знак памяти и уважения к подвигу народа и гордости за Великую Победу. 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к правильно носить георгиевскую ленточку - Инфографика - РИАМО в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9" r="26194" b="52351"/>
          <a:stretch/>
        </p:blipFill>
        <p:spPr bwMode="auto">
          <a:xfrm>
            <a:off x="328896" y="2411508"/>
            <a:ext cx="3497696" cy="14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3969" y="2564904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как правильно сложить ленту. Если она у тебя есть, сложи и попроси прикрепить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одежде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на груди.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ленту носят слева на груди?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стороны находится сердце. Это значит, что память о войне и благодарность за победу, за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мирную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навсегда останется в нашем сердце. Мы не забудем подвиг народа, победившего врага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avatars.mds.yandex.net/get-pdb/1999900/4d903d82-84e5-4723-9b7d-20784b8083ed/s37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/>
          <a:stretch/>
        </p:blipFill>
        <p:spPr bwMode="auto">
          <a:xfrm>
            <a:off x="1331640" y="3933056"/>
            <a:ext cx="1959222" cy="26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chelyabinsk.er.ru/media/userdata/regional_photos/2014/05/09/20b6b1e4cbbba9c1c838529ae496626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3230" r="14590" b="10933"/>
          <a:stretch/>
        </p:blipFill>
        <p:spPr bwMode="auto">
          <a:xfrm>
            <a:off x="467607" y="3197839"/>
            <a:ext cx="3611385" cy="34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455" y="0"/>
            <a:ext cx="8443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картинку.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ли прикрепил мальчик георгиевскую ленту?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он её прикрепил?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грудь, слева.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руке у мальчика гвоздики?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правой.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мальчик взял на праздник Победы гвоздики?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куда он несёт гвоздики?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Гвоздика – символ Дня Победы. Красный цвет гвоздики напоминает всем, что за победу было пролито много крови, отдано много жизней.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Гвоздики дарят тем, кто завоевал для нас победу и свободу – ветеранам, и тем, кто не вернулся с войны – возлагают к памятникам героям и вечному огню.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theslide.ru/img/thumbs/83724ebf1f2064235332f73e6f52ec5b-8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6" t="10489" r="7318" b="2497"/>
          <a:stretch/>
        </p:blipFill>
        <p:spPr bwMode="auto">
          <a:xfrm>
            <a:off x="5581927" y="3070846"/>
            <a:ext cx="2035478" cy="35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melkie.net/wp-content/uploads/2019/05/post_5cc808cd61b20-768x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5" y="646651"/>
            <a:ext cx="8081872" cy="60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945879" y="263769"/>
            <a:ext cx="725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символ Победы – гвоздику на листе в клетку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91579" y="160337"/>
            <a:ext cx="816084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мальчик несёт гвоздики, чтобы возложить их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Вечному огню.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вечный огонь горит всегда?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 – символ вечной памяти о подвиге защитников Родины.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нему приносят цветы, приходят, чтобы постоять, помолчать, поклониться героям и сказать им СПАСИБО. Спасибо за нашу мирную жизнь!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4" y="312737"/>
            <a:ext cx="244705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://www.samregion.info/news/announceimg/bjWLUBBM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76" y="1779468"/>
            <a:ext cx="6949249" cy="39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256" y="31056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25860" y="5805264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эти слова: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вечно горит огонь памяти о тех, кто потушил огонь войны!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://s2.fotokto.ru/photo/full/406/40670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r="7276" b="10796"/>
          <a:stretch/>
        </p:blipFill>
        <p:spPr bwMode="auto">
          <a:xfrm>
            <a:off x="2854691" y="1196752"/>
            <a:ext cx="6217584" cy="56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976" y="312737"/>
            <a:ext cx="874557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Победы люди несут цветы не только к Вечному огню, но и к памятникам.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памятников создано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героям 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войны.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войны, вместе со взрослыми, пережили голод, холод, бомбёжки, горе.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памятник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аходится в городе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Ростове-на-Дону.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 показал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трудную жизнь детей.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Расскажи, что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кульптор.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лица у детей?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Грустные лица.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делают дети?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греются у костра.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костёр положили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веты, поэтому его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видно. Девочка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в руках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люшевую игрушку.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сидят голуби?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разрушенном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омбами здании. </a:t>
            </a: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79956" y="4831055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avatars.mds.yandex.net/get-zen_doc/59126/pub_5cc9574f5b121f00ae33d0aa_5cc957e3c359d300b3c9b026/scale_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r="3504"/>
          <a:stretch/>
        </p:blipFill>
        <p:spPr bwMode="auto">
          <a:xfrm>
            <a:off x="3635896" y="1743674"/>
            <a:ext cx="5328592" cy="49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65138"/>
            <a:ext cx="705071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Победы люди дарят цветы ветеранам, потому что они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рогнали фашистов и подарили нам мирную, счастливую жизнь.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надевают ветераны в День Победы?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праздник –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вся страна.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наши деды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ордена.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и медали – это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за отвагу, боевые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аслуги и другие особые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во время войны.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Герой Советского Союз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10" y="60560"/>
            <a:ext cx="1576868" cy="31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рден «Победа»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" y="3965926"/>
            <a:ext cx="2802185" cy="28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Медаль «За отвагу» (СССР)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13" y="3271101"/>
            <a:ext cx="1782978" cy="34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Орден Славы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64" y="3341278"/>
            <a:ext cx="1724916" cy="34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В Уйском районе ищут родных обладателя медали «За боевые заслуги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258"/>
          <a:stretch/>
        </p:blipFill>
        <p:spPr bwMode="auto">
          <a:xfrm>
            <a:off x="72531" y="60560"/>
            <a:ext cx="2117964" cy="35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312737"/>
            <a:ext cx="54472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ордена и медали по их пространственному положению, внимательно рассмотри их.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Внизу посередине – медаль «За отвагу»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Слева от неё – орден «Победа»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нижнем углу – орден Славы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Вверху слева – медаль «За боевые заслуги»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где находится медаль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«Золотая Звезда Героя Советского Союза»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 или вверху справа.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newsroom.su/wp-content/uploads/2019/03/%D0%92-%D0%9C%D0%BE%D1%81%D0%BA%D0%B2%D0%B5-%D1%83%D0%B2%D0%B5%D0%BB%D0%B8%D1%87%D0%B0%D1%82-%D0%B2%D1%80%D0%B5%D0%BC%D1%8F-%D1%80%D0%B0%D0%B1%D0%BE%D1%82%D1%8B-%D1%81%D0%B8%D0%B4%D0%B5%D0%BB%D0%BE%D0%BA-%D0%B4%D0%BB%D1%8F-%D0%B2%D0%B5%D1%82%D0%B5%D1%80%D0%B0%D0%BD%D0%BE%D0%B2-%D0%92%D0%B5%D0%BB%D0%B8%D0%BA%D0%BE%D0%B9-%D0%9E%D1%82%D0%B5%D1%87%D0%B5%D1%81%D1%82%D0%B2%D0%B5%D0%BD%D0%BD%D0%BE%D0%B9-%D0%B2%D0%BE%D0%B9%D0%BD%D1%8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9368" r="3297" b="5647"/>
          <a:stretch/>
        </p:blipFill>
        <p:spPr bwMode="auto">
          <a:xfrm>
            <a:off x="5051209" y="180589"/>
            <a:ext cx="3913420" cy="26484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bs.twimg.com/media/DTliiZmWAAEKs_E.jpg: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1" t="3269"/>
          <a:stretch/>
        </p:blipFill>
        <p:spPr bwMode="auto">
          <a:xfrm>
            <a:off x="179524" y="2829064"/>
            <a:ext cx="5083164" cy="386104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175" y="617538"/>
            <a:ext cx="3734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мая, в праздник Победы,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войны надевают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и медали и идут на парад.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парад проходит 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площади города Москвы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столицы нашей страны.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140968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параде участвует 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полк.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несут фотографии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воих родных, которые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огибли на войне или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мерли после войны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ран и старости.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тебя дома есть такие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отографии, рассмотри их, спроси, как зовут твоих родных, узнай об их жизни.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32433" y="435322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ruffnews.ru/static/images/2017/04/06/%D0%BF%D0%B0%D1%80%D0%B0%D0%B4_%D0%BF%D0%BE%D0%B1%D0%B5%D0%B4%D1%8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86" b="10903"/>
          <a:stretch/>
        </p:blipFill>
        <p:spPr bwMode="auto">
          <a:xfrm>
            <a:off x="155574" y="178764"/>
            <a:ext cx="3768353" cy="3379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dixinews.ru/up3/news/article/2018/05/04/moskv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 b="17646"/>
          <a:stretch/>
        </p:blipFill>
        <p:spPr bwMode="auto">
          <a:xfrm>
            <a:off x="3004618" y="3576853"/>
            <a:ext cx="5983807" cy="30925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764704"/>
            <a:ext cx="45087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Победы проходит  парад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оенной техники: танки, боевые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пехоты, военные автомобили.</a:t>
            </a: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парад военной авиации: в небо России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поднимаются много военных самолётов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вертолётов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73377" y="4858427"/>
            <a:ext cx="3018594" cy="1743354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fc.vseosvita.ua/000smj-e762/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76" y="256219"/>
            <a:ext cx="5032324" cy="634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375" y="908720"/>
            <a:ext cx="30426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найти самолёт 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оторый нарисован вверху,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картинке с множеством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азных изображений.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где находится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самолёт на картинке?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находится в центре.</a:t>
            </a:r>
          </a:p>
        </p:txBody>
      </p:sp>
    </p:spTree>
    <p:extLst>
      <p:ext uri="{BB962C8B-B14F-4D97-AF65-F5344CB8AC3E}">
        <p14:creationId xmlns:p14="http://schemas.microsoft.com/office/powerpoint/2010/main" val="31780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flipH="1">
            <a:off x="1871700" y="0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День </a:t>
            </a:r>
            <a:r>
              <a:rPr lang="ru-RU" sz="8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Победы</a:t>
            </a:r>
            <a:endParaRPr lang="ru-RU" sz="8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V="1">
            <a:off x="6012158" y="5124672"/>
            <a:ext cx="37444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93100" y="1052736"/>
            <a:ext cx="64553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составлена для детей старшей группы и их родителей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условиях самоизоляции) с целью изучения материала и продуктивной деятельности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 «День Победы».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эту разработку можно использовать на подгрупповых и индивидуальных занятиях, а также в качестве рекомендаций для родителей с целью закрепления пройденного материала по теме недели.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информация и развивающие задания представлены в форме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огично структурированной презентации.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Чёрным шрифтом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вопросы и задания для ребёнка.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 шрифтом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ответы, пояснения, объяснения</a:t>
            </a: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07974" y="5061440"/>
            <a:ext cx="2510371" cy="1449836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https://ds04.infourok.ru/uploads/ex/0021/0011c6e8-ee72b77d/hello_html_m330732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b="19701"/>
          <a:stretch/>
        </p:blipFill>
        <p:spPr bwMode="auto">
          <a:xfrm>
            <a:off x="3131840" y="1052736"/>
            <a:ext cx="5698666" cy="54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573" y="312737"/>
            <a:ext cx="770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как много самолётов участвуют в параде военной авиации.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и назови, сколько самолётов летит вверх, вниз, вправо, влево.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9220" name="Picture 4" descr="https://konspekta.net/poisk-ruru/baza12/2762893188592.files/image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45" y="1273463"/>
            <a:ext cx="6243815" cy="54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795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ещё 2 самолёта поднимаются в небо России на параде 9 мая.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внимательно, найди и назови, чем отличаются друг от друга лётчики и самолёты.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4" y="160337"/>
            <a:ext cx="786379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мая, почти во  всех городах нашей страны,  проходят праздничные концерты, а вечером небо России озаряется праздничными салютами.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устраивают салют в День победы?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Салют – символ Великой Победы и памяти по погибшим воинам, благодаря которым эта нелёгкая победа досталась!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стихотворение про салют и назови, какого цвета фейерверки, ты видишь в праздничном салюте на картинке?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Пышные букеты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 расцветают,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Искорками цвета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Лепестки сверкают.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Вспыхивают астрами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Голубыми, красными,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Синими, лиловыми,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 всё новыми!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рекою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текут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салют!!!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(Татьяна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Шарыгина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b1.culture.ru/c/660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5890619" cy="39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1armdetsad.ru/wp-content/uploads/2019/04/9maya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r="10861" b="10662"/>
          <a:stretch/>
        </p:blipFill>
        <p:spPr bwMode="auto">
          <a:xfrm>
            <a:off x="205996" y="188639"/>
            <a:ext cx="5017333" cy="64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0112" y="0"/>
            <a:ext cx="306032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и назови символы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Победы, которые можно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9 мая.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Георгиевские ленты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 ветеранов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 военной техники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 военной авиации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полк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салют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фильм о войне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«Садись рядом, Мишка»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рассказ о войне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«Отпуск 4 часа»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0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95559" y="5211992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4" name="Picture 2" descr="Садись рядом, Мишка — КиноПои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39"/>
            <a:ext cx="4444033" cy="64882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7" y="404664"/>
            <a:ext cx="41205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фильма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«Садись рядом , Мишка!»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фильм о жизни семилетнего Мишки и его друзей в блокадном Ленинграде. Постоянные бомбёжки, вой сирен и подъёмы по тревоге – такое детство выпало этим детям.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 смотреть такие фильмы, но смотришь. Потому что нельзя оторваться. Веришь и ждёшь вместе с героями – наши победят!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5-6 лет тоже смотрят с интересом.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Советуем посмотреть фильм целиком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u="sng" dirty="0" smtClean="0">
                <a:solidFill>
                  <a:srgbClr val="0070C0"/>
                </a:solidFill>
                <a:hlinkClick r:id="rId5"/>
              </a:rPr>
              <a:t>https</a:t>
            </a:r>
            <a:r>
              <a:rPr lang="ru-RU" u="sng" dirty="0">
                <a:solidFill>
                  <a:srgbClr val="0070C0"/>
                </a:solidFill>
                <a:hlinkClick r:id="rId5"/>
              </a:rPr>
              <a:t>://</a:t>
            </a:r>
            <a:r>
              <a:rPr lang="ru-RU" u="sng" dirty="0" smtClean="0">
                <a:solidFill>
                  <a:srgbClr val="0070C0"/>
                </a:solidFill>
                <a:hlinkClick r:id="rId5"/>
              </a:rPr>
              <a:t>youtu.be/x_SpgpaMyUI</a:t>
            </a:r>
            <a:r>
              <a:rPr lang="ru-RU" u="sng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41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23528" y="5313018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4" name="Picture 2" descr="Рассказы о вой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7696"/>
            <a:ext cx="4437658" cy="646260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1" y="404664"/>
            <a:ext cx="412857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и трогательный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войне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«Отпуск на четыре часа»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Анатолий Митяев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 солдат Василий Плотников оказался недалеко от своей деревни. Командир дал ему отпуск, всего лишь 4 часа, чтобы солдат навестил маму, жену и дочку.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приходит в родную деревню и встречает свою кошечку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Дунюшку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pPr algn="just"/>
            <a:endParaRPr lang="ru-RU" dirty="0" smtClean="0">
              <a:hlinkClick r:id="rId6"/>
            </a:endParaRPr>
          </a:p>
          <a:p>
            <a:pPr algn="just"/>
            <a:r>
              <a:rPr lang="ru-RU" dirty="0" smtClean="0">
                <a:hlinkClick r:id="rId6"/>
              </a:rPr>
              <a:t>https</a:t>
            </a:r>
            <a:r>
              <a:rPr lang="ru-RU" dirty="0">
                <a:hlinkClick r:id="rId6"/>
              </a:rPr>
              <a:t>://vk.com/video442110683_456239030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Читает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инсценирует рассказ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детской библиотеки № 4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Хибатулина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38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900igr.net/up/datas/101751/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7" y="168276"/>
            <a:ext cx="8714327" cy="65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8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06489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– День Победы! </a:t>
            </a: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Великой Победы советского народа над врагами фашистами – это один из самых главных праздников нашей страны, самый грустный и самый счастливый! Грустный, потому что война принесла много горя. Почти в каждой семье были погибшие. Счастливый, потому что весь народ встал на защиту своей Родины и победил! </a:t>
            </a: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это наша страна Россия, место, где мы родились и живём.</a:t>
            </a: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отмечают 9 мая. Именно в этот день, 75 лет назад, советские солдаты прогнали фашистов за границы нашей Родины.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Ответь на вопросы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праздник отмечает наша страна 9 мая?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В какой стране мы живём?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Что такое Родина?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Почему День Победы отмечают 9 мая?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026" name="Picture 2" descr="Фронтальное логопедическое занятие в подготовительной к школе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3"/>
          <a:stretch/>
        </p:blipFill>
        <p:spPr bwMode="auto">
          <a:xfrm>
            <a:off x="2328598" y="1785954"/>
            <a:ext cx="6632663" cy="41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603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охраняет границу нашей страны на суше?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Пограничники.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первыми встретят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врага, если он посмеет перейти границу.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пограничникам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охранять границу?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Верные друзья – собаки.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помогают?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 собаки могут обнаружить врага и опасные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невидимым запаховым следам.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5900841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лабиринты с помощью стрелочки компьютерной мыши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определи, по какой дорожке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 с собакой дойдут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своей заставы.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4252" y="260648"/>
            <a:ext cx="7835158" cy="840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Пограничники охраняют наши границы на суше.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подскажут тебе,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охраняет границы на море и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Моряком ты можешь стать, чтоб границу охранять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служить не на земле, а на военном …… (корабле)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Самолёт парит, как птица, там – воздушная граница.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посту и днём, и ночью наш солдат – военный …... (лётчик)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ещё загадки на военную тематику: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Он готов в огонь и в бой, защищая нас с тобой.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Он в дозор идёт и в град, не покинет пост ……. (солдат)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Она спасает от снарядов, от взрыва бомб и от ударов (каска)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Подрасту, и вслед за братом тоже буду я солдатом,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Буду помогать ему охранять свою ……. (страну)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Любой профессии военной учиться надо непременно,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Чтоб быть опорой для страны, чтоб в мире не было …… (войны)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Можешь ты солдатом стать плавать, ездить и летать,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 в строю ходить охота - ждёт тебя, солдат, ……. (пехота)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Снова в бой машина мчится, режут землю гусеницы,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Та машина, в поле чистом, управляется …… (танкистом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Как называется машина, которой управляет танкист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……. (танк)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4673" y="5537830"/>
            <a:ext cx="2014382" cy="1163383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s://avatars.mds.yandex.net/get-pdb/1209255/bd6e20db-7d17-4065-86e6-2e1ee9306258/s1200?webp=fal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6289" r="3260" b="5949"/>
          <a:stretch/>
        </p:blipFill>
        <p:spPr bwMode="auto">
          <a:xfrm>
            <a:off x="2123727" y="1538788"/>
            <a:ext cx="6840761" cy="51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374" y="267018"/>
            <a:ext cx="799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нарисовать танк. Это вовсе не трудно, если рисовать по порядку: колеса, гусеницы, корпус, башня, дуло, люк вверху на башне, звезда, цистерна для горючего на корпусе.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Получилось?! Теперь раскрашивай и называй части танка.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026" name="Picture 2" descr="Стартовал Всероссийский конкурс &quot;Письмо солдату. О детях войны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11" y="1484784"/>
            <a:ext cx="7143309" cy="40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 почти у всех детей папы ушли на фронт.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геройски сражались с фашистами, а дети писали им письма.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формы были фронтовые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письма?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исьма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треугольники.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57332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стихотворение «Папе на фронт»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ты узнаешь, что написал мальчик в письме.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90962" y="5113588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575" y="312737"/>
            <a:ext cx="31202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папка!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опять мне снился,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этот раз не на войне.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немножко даже удивился -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ты прежний был во сне!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Прежний-прежний, ну такой же самый,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не видались мы два дня.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вбежал, поцеловался с мамой,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поцеловал меня.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будто плачет и смеётся,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визжу и висну на тебе.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тобою начали бороться,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конечно, одолел в борьбе.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принёс те два осколка,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нашёл недавно у ворот,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сказал тебе: "А скоро ёлка!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приедешь к нам на Новый год?"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65138"/>
            <a:ext cx="31683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сказал да тут же и проснулся,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случилось это, не пойму.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к стенке прикоснулся,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удивленье поглядел на тьму.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Тьма такая - ничего не видно,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 круги в глазах от этой тьмы!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ж мне сделалось обидно,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 тобою вдруг расстались мы...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Папа! Ты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вернёшся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невредимый!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война когда-нибудь пройдёт?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Миленький, голубчик мой родимый,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Знаешь, вправду скоро Новый год!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тебя, конечно, поздравляю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желаю вовсе не болеть.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тебе желаю-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прежелаю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Поскорей фашистов одолеть!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они наш край не разрушали,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как прежде можно было жить,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они мне больше не мешали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Обнимать тебя, тебя любить.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132856"/>
            <a:ext cx="25202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над всем таким большущим миром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Днём и ночью был весёлый свет...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Поклонись бойцам и командирам,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Передай им от меня привет.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Пожелай им всякую удачу,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идут на немцев, как один...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...Я пишу тебе и чуть не плачу,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так... от радости...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Твой сын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836712"/>
            <a:ext cx="2286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Благининой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«Папе на фронт»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616530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это письмо? О чём говорится в нём?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AutoShape 4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konspekta.net/poisk-ruru/baza12/2762893188592.files/image00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письмо треугольник сложить: 9 тыс изображений найдено в Яндекс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39" y="1729865"/>
            <a:ext cx="6539273" cy="49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975" y="465138"/>
            <a:ext cx="7877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рустные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писали дети своим папам, желали им побыстрей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обедить фашистов, очень скучали, мечтали о прежней жизни без войны.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Напишут письмо на листе бумаги, а потом сложат его треугольником.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сложить листок треугольником.</a:t>
            </a:r>
          </a:p>
        </p:txBody>
      </p:sp>
    </p:spTree>
    <p:extLst>
      <p:ext uri="{BB962C8B-B14F-4D97-AF65-F5344CB8AC3E}">
        <p14:creationId xmlns:p14="http://schemas.microsoft.com/office/powerpoint/2010/main" val="3037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1798</Words>
  <Application>Microsoft Office PowerPoint</Application>
  <PresentationFormat>Экран (4:3)</PresentationFormat>
  <Paragraphs>280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Home</cp:lastModifiedBy>
  <cp:revision>160</cp:revision>
  <dcterms:created xsi:type="dcterms:W3CDTF">2013-11-25T16:17:37Z</dcterms:created>
  <dcterms:modified xsi:type="dcterms:W3CDTF">2020-05-10T14:16:28Z</dcterms:modified>
</cp:coreProperties>
</file>